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366FF"/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656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E02D960-1476-454F-AB2F-9431A48127EA}" type="datetimeFigureOut">
              <a:rPr lang="en-US"/>
              <a:pPr>
                <a:defRPr/>
              </a:pPr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FC11095-2813-43C2-8F6D-0ED0319D2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09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812088" y="6308725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336699"/>
                </a:solidFill>
              </a:rPr>
              <a:t>Page </a:t>
            </a:r>
            <a:fld id="{CE0B6A2F-0060-4292-A2E4-689C58A5281B}" type="slidenum">
              <a:rPr lang="fr-FR" b="1">
                <a:solidFill>
                  <a:srgbClr val="336699"/>
                </a:solidFill>
              </a:rPr>
              <a:pPr>
                <a:defRPr/>
              </a:pPr>
              <a:t>‹#›</a:t>
            </a:fld>
            <a:endParaRPr lang="fr-FR" b="1">
              <a:solidFill>
                <a:srgbClr val="336699"/>
              </a:solidFill>
            </a:endParaRPr>
          </a:p>
        </p:txBody>
      </p:sp>
      <p:pic>
        <p:nvPicPr>
          <p:cNvPr id="1027" name="Picture 15" descr="Imcxwlezpage1fdslldsImage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260350"/>
            <a:ext cx="91440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Imcxwlezpage1fdsll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50825" y="476250"/>
            <a:ext cx="79930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>
                <a:solidFill>
                  <a:srgbClr val="336699"/>
                </a:solidFill>
                <a:latin typeface="Verdana" pitchFamily="34" charset="0"/>
              </a:rPr>
              <a:t>Geography</a:t>
            </a:r>
            <a:endParaRPr lang="en-US" sz="8000" b="1" i="1">
              <a:solidFill>
                <a:srgbClr val="336699"/>
              </a:solidFill>
              <a:latin typeface="Verdana" pitchFamily="34" charset="0"/>
            </a:endParaRPr>
          </a:p>
          <a:p>
            <a:endParaRPr lang="fr-FR" sz="2800" i="1">
              <a:solidFill>
                <a:srgbClr val="33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900113" y="1916113"/>
            <a:ext cx="73215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Verdana" pitchFamily="34" charset="0"/>
              </a:rPr>
              <a:t>Absolute and Relative Location</a:t>
            </a:r>
            <a:endParaRPr lang="en-US"/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1655763" y="2205038"/>
            <a:ext cx="6300787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/>
            <a:endParaRPr lang="en-US" b="1">
              <a:solidFill>
                <a:srgbClr val="336699"/>
              </a:solidFill>
              <a:latin typeface="Verdana" pitchFamily="34" charset="0"/>
            </a:endParaRPr>
          </a:p>
        </p:txBody>
      </p:sp>
      <p:pic>
        <p:nvPicPr>
          <p:cNvPr id="3076" name="Picture 3" descr="compass ros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565400"/>
            <a:ext cx="3240087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58888" y="1844675"/>
            <a:ext cx="6510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Verdana" pitchFamily="34" charset="0"/>
              </a:rPr>
              <a:t>How do we get there?</a:t>
            </a:r>
            <a:endParaRPr lang="en-US" sz="4000"/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95288" y="2781300"/>
            <a:ext cx="8497887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There are two ways to answer this question.  If you would like to determine a place’s location relative to someplace else, then you are looking at its </a:t>
            </a:r>
            <a:r>
              <a:rPr lang="en-US" sz="2800" b="1"/>
              <a:t>Relative Location.  </a:t>
            </a:r>
          </a:p>
          <a:p>
            <a:endParaRPr lang="en-US" sz="1500"/>
          </a:p>
          <a:p>
            <a:r>
              <a:rPr lang="en-US" sz="2500"/>
              <a:t>For example: </a:t>
            </a:r>
          </a:p>
          <a:p>
            <a:r>
              <a:rPr lang="en-US" sz="2500"/>
              <a:t>Our school is east of the shopping center.  </a:t>
            </a:r>
          </a:p>
          <a:p>
            <a:r>
              <a:rPr lang="en-US" sz="2500"/>
              <a:t>Meet me at the ice cream shop next to the park.</a:t>
            </a:r>
          </a:p>
          <a:p>
            <a:r>
              <a:rPr lang="en-US" sz="2500"/>
              <a:t>India is located west of Bangladesh and south of Nepal.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58888" y="1844675"/>
            <a:ext cx="65103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Verdana" pitchFamily="34" charset="0"/>
              </a:rPr>
              <a:t>How do we get there?</a:t>
            </a:r>
            <a:endParaRPr lang="en-US" sz="4000"/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95288" y="2781300"/>
            <a:ext cx="84978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Another way to answer this question is by giving an </a:t>
            </a:r>
            <a:r>
              <a:rPr lang="en-US" sz="2800" b="1"/>
              <a:t>Absolute Location.  </a:t>
            </a:r>
            <a:r>
              <a:rPr lang="en-US" sz="2800"/>
              <a:t>An absolute location is the specific coordinates of a place on earth.  </a:t>
            </a:r>
            <a:endParaRPr lang="en-US" sz="2800" b="1"/>
          </a:p>
          <a:p>
            <a:endParaRPr lang="en-US" sz="1500"/>
          </a:p>
          <a:p>
            <a:endParaRPr lang="en-US" sz="1500"/>
          </a:p>
          <a:p>
            <a:r>
              <a:rPr lang="en-US" sz="2500"/>
              <a:t>For example: </a:t>
            </a:r>
          </a:p>
          <a:p>
            <a:r>
              <a:rPr lang="en-US" sz="2500"/>
              <a:t>Vancouver, British Columbia is located at 50 degrees North and 127 degrees West.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051050" y="1628775"/>
            <a:ext cx="5154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Verdana" pitchFamily="34" charset="0"/>
              </a:rPr>
              <a:t>Relative Location</a:t>
            </a:r>
            <a:endParaRPr lang="en-US" sz="400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323850" y="2420938"/>
            <a:ext cx="84963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For now, we are going to focus on Relative Location.  Specifically, we would like to be able to refer to places on a map in terms of where they are located relative to other places using </a:t>
            </a:r>
            <a:r>
              <a:rPr lang="en-US" sz="2800" b="1"/>
              <a:t>cardinal </a:t>
            </a:r>
            <a:r>
              <a:rPr lang="en-US" sz="2800"/>
              <a:t>and </a:t>
            </a:r>
            <a:r>
              <a:rPr lang="en-US" sz="2800" b="1"/>
              <a:t>intermediate </a:t>
            </a:r>
            <a:r>
              <a:rPr lang="en-US" sz="2800"/>
              <a:t>directions.  </a:t>
            </a:r>
            <a:endParaRPr lang="en-US" sz="2800" b="1"/>
          </a:p>
        </p:txBody>
      </p:sp>
      <p:pic>
        <p:nvPicPr>
          <p:cNvPr id="6148" name="Picture 3" descr="ma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538" y="4270375"/>
            <a:ext cx="3384550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compass rose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3068638"/>
            <a:ext cx="33845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323850" y="2060575"/>
            <a:ext cx="9144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/>
              <a:t>Cardinal Directions</a:t>
            </a:r>
            <a:r>
              <a:rPr lang="en-US" sz="2800"/>
              <a:t> 		   </a:t>
            </a:r>
            <a:r>
              <a:rPr lang="en-US" sz="2800" u="sng"/>
              <a:t>Intermediate Directions</a:t>
            </a:r>
            <a:endParaRPr lang="en-US" sz="2800"/>
          </a:p>
          <a:p>
            <a:pPr lvl="1">
              <a:buFont typeface="Arial" charset="0"/>
              <a:buChar char="•"/>
            </a:pPr>
            <a:r>
              <a:rPr lang="en-US" sz="2800"/>
              <a:t>North 					</a:t>
            </a:r>
          </a:p>
          <a:p>
            <a:pPr lvl="1">
              <a:buFont typeface="Arial" charset="0"/>
              <a:buChar char="•"/>
            </a:pPr>
            <a:r>
              <a:rPr lang="en-US" sz="2800"/>
              <a:t>South </a:t>
            </a:r>
          </a:p>
          <a:p>
            <a:pPr lvl="1">
              <a:buFont typeface="Arial" charset="0"/>
              <a:buChar char="•"/>
            </a:pPr>
            <a:r>
              <a:rPr lang="en-US" sz="2800"/>
              <a:t>East </a:t>
            </a:r>
          </a:p>
          <a:p>
            <a:pPr lvl="1">
              <a:buFont typeface="Arial" charset="0"/>
              <a:buChar char="•"/>
            </a:pPr>
            <a:r>
              <a:rPr lang="en-US" sz="2800"/>
              <a:t>West   </a:t>
            </a:r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5759450" y="2565400"/>
            <a:ext cx="33845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800"/>
              <a:t>Northeast</a:t>
            </a:r>
          </a:p>
          <a:p>
            <a:pPr>
              <a:buFont typeface="Arial" charset="0"/>
              <a:buChar char="•"/>
            </a:pPr>
            <a:r>
              <a:rPr lang="en-US" sz="2800"/>
              <a:t>Northwest</a:t>
            </a:r>
          </a:p>
          <a:p>
            <a:pPr>
              <a:buFont typeface="Arial" charset="0"/>
              <a:buChar char="•"/>
            </a:pPr>
            <a:r>
              <a:rPr lang="en-US" sz="2800"/>
              <a:t>Southeast</a:t>
            </a:r>
          </a:p>
          <a:p>
            <a:pPr>
              <a:buFont typeface="Arial" charset="0"/>
              <a:buChar char="•"/>
            </a:pPr>
            <a:r>
              <a:rPr lang="en-US" sz="2800"/>
              <a:t>Southwest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50825" y="2060575"/>
            <a:ext cx="889317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As a team, use an atlas to answer to the following:</a:t>
            </a:r>
          </a:p>
          <a:p>
            <a:endParaRPr lang="en-US" sz="2800"/>
          </a:p>
          <a:p>
            <a:r>
              <a:rPr lang="en-US" sz="2800"/>
              <a:t>Tennessee is _______________ of Kentucky.</a:t>
            </a:r>
          </a:p>
          <a:p>
            <a:endParaRPr lang="en-US" sz="500"/>
          </a:p>
          <a:p>
            <a:r>
              <a:rPr lang="en-US" sz="2800"/>
              <a:t>Georgia is _______________ of Florida.</a:t>
            </a:r>
          </a:p>
          <a:p>
            <a:endParaRPr lang="en-US" sz="500"/>
          </a:p>
          <a:p>
            <a:r>
              <a:rPr lang="en-US" sz="2800"/>
              <a:t>Ohio is ______________ of Pennsylvania.</a:t>
            </a:r>
          </a:p>
          <a:p>
            <a:endParaRPr lang="en-US" sz="500"/>
          </a:p>
          <a:p>
            <a:r>
              <a:rPr lang="en-US" sz="2800"/>
              <a:t>Colorado is ______________ of Utah.</a:t>
            </a:r>
          </a:p>
          <a:p>
            <a:endParaRPr lang="en-US" sz="500"/>
          </a:p>
          <a:p>
            <a:r>
              <a:rPr lang="en-US" sz="2800"/>
              <a:t>Oregon is _______________ of California.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50825" y="2060575"/>
            <a:ext cx="88931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Independently, use a map to write three sentences using cardinal directions and three sentences using intermediate directions.  You may use countries, states, cities or physical features.  </a:t>
            </a:r>
          </a:p>
          <a:p>
            <a:endParaRPr lang="en-US" sz="2800"/>
          </a:p>
          <a:p>
            <a:r>
              <a:rPr lang="en-US" sz="2800"/>
              <a:t>Example:</a:t>
            </a:r>
          </a:p>
          <a:p>
            <a:r>
              <a:rPr lang="en-US" sz="2800"/>
              <a:t>Bolivia is northeast of Chile.  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262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Modèle par défaut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Earth</dc:title>
  <dc:creator>www.powerpointstyles.com</dc:creator>
  <cp:lastModifiedBy>atucker3</cp:lastModifiedBy>
  <cp:revision>15</cp:revision>
  <dcterms:created xsi:type="dcterms:W3CDTF">2009-03-23T15:23:24Z</dcterms:created>
  <dcterms:modified xsi:type="dcterms:W3CDTF">2015-01-28T18:56:16Z</dcterms:modified>
</cp:coreProperties>
</file>